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72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22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70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91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49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85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24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76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3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98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34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CCDCD-09F5-48FD-9B41-A2AF1A75276F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9B6F0-664B-4217-90DC-455378072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82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94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17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89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0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94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7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41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5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93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9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7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98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08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401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Photo</dc:creator>
  <cp:lastModifiedBy>Photo</cp:lastModifiedBy>
  <cp:revision>4</cp:revision>
  <dcterms:created xsi:type="dcterms:W3CDTF">2026-04-13T08:43:44Z</dcterms:created>
  <dcterms:modified xsi:type="dcterms:W3CDTF">2026-04-20T06:44:15Z</dcterms:modified>
</cp:coreProperties>
</file>