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5D9A1-83C6-4200-8996-D73C232A4A98}" type="datetimeFigureOut">
              <a:rPr lang="ru-RU" smtClean="0"/>
              <a:t>26.05.2013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8E2E-1968-4504-96BA-30B25FE6E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00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5D9A1-83C6-4200-8996-D73C232A4A98}" type="datetimeFigureOut">
              <a:rPr lang="ru-RU" smtClean="0"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8E2E-1968-4504-96BA-30B25FE6E8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63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08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ym typeface="Arial"/>
              </a:rPr>
              <a:t>ЧТО ПРОИСХОДИТ ПОСЛЕ ПОЛУЧЕНИЯ СТАТУСА УЧАСТНИКА?</a:t>
            </a:r>
            <a:endParaRPr lang="ru-RU" dirty="0">
              <a:sym typeface="Arial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96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ym typeface="Arial"/>
              </a:rPr>
              <a:t>ПРОЦЕСС ЗАЯВКИ НА ПОЛУЧЕНИЕ ГРАНТА</a:t>
            </a:r>
            <a:endParaRPr lang="ru-RU" dirty="0">
              <a:sym typeface="Arial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58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57200"/>
            <a:r>
              <a:rPr lang="ru-RU" sz="2800" cap="none" smtClean="0">
                <a:latin typeface="Arial" charset="0"/>
                <a:cs typeface="Arial" charset="0"/>
              </a:rPr>
              <a:t>РОССИЙСКИЙ РЫНОК ВЕНЧУРНЫХ ИНВЕСТИЦИЙ</a:t>
            </a:r>
            <a:endParaRPr lang="en-US" sz="2800" cap="none" dirty="0" smtClean="0"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85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57200">
              <a:defRPr/>
            </a:pPr>
            <a:r>
              <a:rPr lang="ru-RU" sz="2800" smtClean="0">
                <a:latin typeface="Arial"/>
                <a:cs typeface="Arial"/>
                <a:sym typeface="Arial"/>
              </a:rPr>
              <a:t>ФОНД СКОЛКОВО ЯВЛЯЕТСЯ ОДНИМ ИЗ ИНСТИТУТОВ РАЗВИТИЯ РОССИИ</a:t>
            </a:r>
            <a:endParaRPr lang="en-US" sz="2800" dirty="0">
              <a:latin typeface="Arial"/>
              <a:cs typeface="Arial"/>
              <a:sym typeface="Arial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45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57200">
              <a:defRPr/>
            </a:pPr>
            <a:r>
              <a:rPr lang="ru-RU" sz="2800" smtClean="0">
                <a:latin typeface="Arial"/>
                <a:cs typeface="Arial"/>
                <a:sym typeface="Arial"/>
              </a:rPr>
              <a:t>СТАТУС НА СЕГОДНЯ</a:t>
            </a:r>
            <a:endParaRPr lang="en-US" sz="2800" dirty="0">
              <a:latin typeface="Arial"/>
              <a:cs typeface="Arial"/>
              <a:sym typeface="Arial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3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57200"/>
            <a:r>
              <a:rPr lang="ru-RU" sz="2800" cap="none" smtClean="0">
                <a:latin typeface="Arial" charset="0"/>
                <a:cs typeface="Arial" charset="0"/>
              </a:rPr>
              <a:t>ПОДДЕРЖКА СТАРТАПОВ</a:t>
            </a:r>
            <a:endParaRPr lang="en-US" sz="2800" cap="none" dirty="0" smtClean="0"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5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ym typeface="Arial"/>
              </a:rPr>
              <a:t>СТРУКТУРА ФОНДА</a:t>
            </a:r>
            <a:endParaRPr lang="ru-RU" dirty="0">
              <a:sym typeface="Arial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29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57200"/>
            <a:r>
              <a:rPr lang="ru-RU" sz="2800" cap="none" smtClean="0">
                <a:latin typeface="Arial" charset="0"/>
                <a:cs typeface="Arial" charset="0"/>
              </a:rPr>
              <a:t>ПРИНЦИП «ДОРОГИ С ДВУСТОРОННИМ ДВИЖЕНИЕМ» В РАБОТЕ ИНВЕСТ.ОФИСА</a:t>
            </a:r>
            <a:endParaRPr lang="en-US" sz="2800" cap="none" dirty="0" smtClean="0"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68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ym typeface="Arial"/>
              </a:rPr>
              <a:t>5</a:t>
            </a:r>
            <a:r>
              <a:rPr lang="ru-RU" smtClean="0">
                <a:sym typeface="Arial"/>
              </a:rPr>
              <a:t>3 ИНВЕСТОРА АККРЕДИТОВАНЫ ПРИ ФОНДЕ</a:t>
            </a:r>
            <a:endParaRPr lang="ru-RU" dirty="0">
              <a:sym typeface="Arial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94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ym typeface="Arial"/>
              </a:rPr>
              <a:t>ПОЛУЧЕНИЕ СТАТУСА КОМПАНИИ-УЧАСТНИКА</a:t>
            </a:r>
            <a:endParaRPr lang="ru-RU" dirty="0">
              <a:sym typeface="Arial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789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РОССИЙСКИЙ РЫНОК ВЕНЧУРНЫХ ИНВЕСТИЦИЙ</vt:lpstr>
      <vt:lpstr>ФОНД СКОЛКОВО ЯВЛЯЕТСЯ ОДНИМ ИЗ ИНСТИТУТОВ РАЗВИТИЯ РОССИИ</vt:lpstr>
      <vt:lpstr>СТАТУС НА СЕГОДНЯ</vt:lpstr>
      <vt:lpstr>ПОДДЕРЖКА СТАРТАПОВ</vt:lpstr>
      <vt:lpstr>СТРУКТУРА ФОНДА</vt:lpstr>
      <vt:lpstr>ПРИНЦИП «ДОРОГИ С ДВУСТОРОННИМ ДВИЖЕНИЕМ» В РАБОТЕ ИНВЕСТ.ОФИСА</vt:lpstr>
      <vt:lpstr>53 ИНВЕСТОРА АККРЕДИТОВАНЫ ПРИ ФОНДЕ</vt:lpstr>
      <vt:lpstr>ПОЛУЧЕНИЕ СТАТУСА КОМПАНИИ-УЧАСТНИКА</vt:lpstr>
      <vt:lpstr>ЧТО ПРОИСХОДИТ ПОСЛЕ ПОЛУЧЕНИЯ СТАТУСА УЧАСТНИКА?</vt:lpstr>
      <vt:lpstr>ПРОЦЕСС ЗАЯВКИ НА ПОЛУЧЕНИЕ ГРАНТА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Оля</cp:lastModifiedBy>
  <cp:revision>1</cp:revision>
  <dcterms:created xsi:type="dcterms:W3CDTF">2013-05-26T17:35:00Z</dcterms:created>
  <dcterms:modified xsi:type="dcterms:W3CDTF">2013-05-26T17:35:00Z</dcterms:modified>
</cp:coreProperties>
</file>